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1066" r:id="rId3"/>
    <p:sldId id="1067" r:id="rId4"/>
    <p:sldId id="1068" r:id="rId5"/>
    <p:sldId id="1069" r:id="rId6"/>
    <p:sldId id="1070" r:id="rId7"/>
    <p:sldId id="1071" r:id="rId8"/>
    <p:sldId id="1072" r:id="rId9"/>
    <p:sldId id="1073" r:id="rId10"/>
    <p:sldId id="1074" r:id="rId11"/>
    <p:sldId id="1075" r:id="rId12"/>
    <p:sldId id="1076" r:id="rId13"/>
    <p:sldId id="1077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tags/tag1.xml><?xml version="1.0" encoding="utf-8"?>
<p:tagLst xmlns:p="http://schemas.openxmlformats.org/presentationml/2006/main">
  <p:tag name="KSO_WM_DOC_GUID" val="{61597699-70f1-4b6a-ab61-0095a58b52bb}"/>
</p:tagLst>
</file>